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notesMasterIdLst>
    <p:notesMasterId r:id="rId5"/>
  </p:notesMasterIdLst>
  <p:sldIdLst>
    <p:sldId id="256" r:id="rId4"/>
  </p:sldIdLst>
  <p:sldSz cx="12192000" cy="6858000"/>
  <p:notesSz cx="12192000" cy="6858000"/>
  <p:defaultTextStyle>
    <a:defPPr>
      <a:defRPr lang="ko-K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howGuides="1" snapToGrid="0">
      <p:cViewPr varScale="1">
        <p:scale>
          <a:sx n="113" d="100"/>
          <a:sy n="113" d="100"/>
        </p:scale>
        <p:origin x="474" y="108"/>
      </p:cViewPr>
      <p:guideLst>
        <p:guide pos="2160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strike="noStrike">
              <a:latin typeface="맑은 고딕"/>
              <a:cs typeface="맑은 고딕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720434-5711-4F02-48CA-6B3C8EA3F3DA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제목 슬라이드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ko-KR"/>
              <a:t>클릭하여 마스터 부제목 스타일 편집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527CCD-CEF8-4FFC-B90F-D2F06946AC3D}" type="slidenum">
              <a:rPr lang="en-GB"/>
              <a:t>1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제목 및 세로 텍스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  <a:p>
            <a:pPr lvl="1">
              <a:defRPr/>
            </a:pPr>
            <a:r>
              <a:rPr lang="ko-KR"/>
              <a:t>두 번째 수준</a:t>
            </a:r>
            <a:endParaRPr/>
          </a:p>
          <a:p>
            <a:pPr lvl="2">
              <a:defRPr/>
            </a:pPr>
            <a:r>
              <a:rPr lang="ko-KR"/>
              <a:t>세 번째 수준</a:t>
            </a:r>
            <a:endParaRPr/>
          </a:p>
          <a:p>
            <a:pPr lvl="3">
              <a:defRPr/>
            </a:pPr>
            <a:r>
              <a:rPr lang="ko-KR"/>
              <a:t>네 번째 수준</a:t>
            </a:r>
            <a:endParaRPr/>
          </a:p>
          <a:p>
            <a:pPr lvl="4">
              <a:defRPr/>
            </a:pPr>
            <a:r>
              <a:rPr lang="ko-KR"/>
              <a:t>다섯 번째 수준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세로 제목 및 텍스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hasCustomPrompt="1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  <a:p>
            <a:pPr lvl="1">
              <a:defRPr/>
            </a:pPr>
            <a:r>
              <a:rPr lang="ko-KR"/>
              <a:t>두 번째 수준</a:t>
            </a:r>
            <a:endParaRPr/>
          </a:p>
          <a:p>
            <a:pPr lvl="2">
              <a:defRPr/>
            </a:pPr>
            <a:r>
              <a:rPr lang="ko-KR"/>
              <a:t>세 번째 수준</a:t>
            </a:r>
            <a:endParaRPr/>
          </a:p>
          <a:p>
            <a:pPr lvl="3">
              <a:defRPr/>
            </a:pPr>
            <a:r>
              <a:rPr lang="ko-KR"/>
              <a:t>네 번째 수준</a:t>
            </a:r>
            <a:endParaRPr/>
          </a:p>
          <a:p>
            <a:pPr lvl="4">
              <a:defRPr/>
            </a:pPr>
            <a:r>
              <a:rPr lang="ko-KR"/>
              <a:t>다섯 번째 수준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제목 및 내용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latin typeface="나눔고딕"/>
                <a:ea typeface="나눔고딕"/>
                <a:cs typeface="나눔고딕"/>
              </a:defRPr>
            </a:lvl1pPr>
          </a:lstStyle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 bwMode="auto"/>
        <p:txBody>
          <a:bodyPr/>
          <a:lstStyle>
            <a:lvl1pPr>
              <a:defRPr>
                <a:latin typeface="나눔고딕"/>
                <a:ea typeface="나눔고딕"/>
                <a:cs typeface="나눔고딕"/>
              </a:defRPr>
            </a:lvl1pPr>
            <a:lvl2pPr>
              <a:defRPr>
                <a:latin typeface="나눔고딕"/>
                <a:ea typeface="나눔고딕"/>
                <a:cs typeface="나눔고딕"/>
              </a:defRPr>
            </a:lvl2pPr>
            <a:lvl3pPr>
              <a:defRPr>
                <a:latin typeface="나눔고딕"/>
                <a:ea typeface="나눔고딕"/>
                <a:cs typeface="나눔고딕"/>
              </a:defRPr>
            </a:lvl3pPr>
            <a:lvl4pPr>
              <a:defRPr>
                <a:latin typeface="나눔고딕"/>
                <a:ea typeface="나눔고딕"/>
                <a:cs typeface="나눔고딕"/>
              </a:defRPr>
            </a:lvl4pPr>
            <a:lvl5pPr>
              <a:defRPr>
                <a:latin typeface="나눔고딕"/>
                <a:ea typeface="나눔고딕"/>
                <a:cs typeface="나눔고딕"/>
              </a:defRPr>
            </a:lvl5pPr>
          </a:lstStyle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  <a:p>
            <a:pPr lvl="1">
              <a:defRPr/>
            </a:pPr>
            <a:r>
              <a:rPr lang="ko-KR"/>
              <a:t>두 번째 수준</a:t>
            </a:r>
            <a:endParaRPr/>
          </a:p>
          <a:p>
            <a:pPr lvl="2">
              <a:defRPr/>
            </a:pPr>
            <a:r>
              <a:rPr lang="ko-KR"/>
              <a:t>세 번째 수준</a:t>
            </a:r>
            <a:endParaRPr/>
          </a:p>
          <a:p>
            <a:pPr lvl="3">
              <a:defRPr/>
            </a:pPr>
            <a:r>
              <a:rPr lang="ko-KR"/>
              <a:t>네 번째 수준</a:t>
            </a:r>
            <a:endParaRPr/>
          </a:p>
          <a:p>
            <a:pPr lvl="4">
              <a:defRPr/>
            </a:pPr>
            <a:r>
              <a:rPr lang="ko-KR"/>
              <a:t>다섯 번째 수준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구역 머리글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나눔고딕"/>
                <a:ea typeface="나눔고딕"/>
                <a:cs typeface="나눔고딕"/>
              </a:defRPr>
            </a:lvl1pPr>
          </a:lstStyle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  <a:cs typeface="나눔고딕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콘텐츠 2개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내용 개체 틀 2"/>
          <p:cNvSpPr>
            <a:spLocks noGrp="1"/>
          </p:cNvSpPr>
          <p:nvPr>
            <p:ph sz="half" idx="1" hasCustomPrompt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  <a:p>
            <a:pPr lvl="1">
              <a:defRPr/>
            </a:pPr>
            <a:r>
              <a:rPr lang="ko-KR"/>
              <a:t>두 번째 수준</a:t>
            </a:r>
            <a:endParaRPr/>
          </a:p>
          <a:p>
            <a:pPr lvl="2">
              <a:defRPr/>
            </a:pPr>
            <a:r>
              <a:rPr lang="ko-KR"/>
              <a:t>세 번째 수준</a:t>
            </a:r>
            <a:endParaRPr/>
          </a:p>
          <a:p>
            <a:pPr lvl="3">
              <a:defRPr/>
            </a:pPr>
            <a:r>
              <a:rPr lang="ko-KR"/>
              <a:t>네 번째 수준</a:t>
            </a:r>
            <a:endParaRPr/>
          </a:p>
          <a:p>
            <a:pPr lvl="4">
              <a:defRPr/>
            </a:pPr>
            <a:r>
              <a:rPr lang="ko-KR"/>
              <a:t>다섯 번째 수준</a:t>
            </a:r>
            <a:endParaRPr lang="en-GB"/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  <a:p>
            <a:pPr lvl="1">
              <a:defRPr/>
            </a:pPr>
            <a:r>
              <a:rPr lang="ko-KR"/>
              <a:t>두 번째 수준</a:t>
            </a:r>
            <a:endParaRPr/>
          </a:p>
          <a:p>
            <a:pPr lvl="2">
              <a:defRPr/>
            </a:pPr>
            <a:r>
              <a:rPr lang="ko-KR"/>
              <a:t>세 번째 수준</a:t>
            </a:r>
            <a:endParaRPr/>
          </a:p>
          <a:p>
            <a:pPr lvl="3">
              <a:defRPr/>
            </a:pPr>
            <a:r>
              <a:rPr lang="ko-KR"/>
              <a:t>네 번째 수준</a:t>
            </a:r>
            <a:endParaRPr/>
          </a:p>
          <a:p>
            <a:pPr lvl="4">
              <a:defRPr/>
            </a:pPr>
            <a:r>
              <a:rPr lang="ko-KR"/>
              <a:t>다섯 번째 수준</a:t>
            </a:r>
            <a:endParaRPr lang="en-GB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비교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  <a:p>
            <a:pPr lvl="1">
              <a:defRPr/>
            </a:pPr>
            <a:r>
              <a:rPr lang="ko-KR"/>
              <a:t>두 번째 수준</a:t>
            </a:r>
            <a:endParaRPr/>
          </a:p>
          <a:p>
            <a:pPr lvl="2">
              <a:defRPr/>
            </a:pPr>
            <a:r>
              <a:rPr lang="ko-KR"/>
              <a:t>세 번째 수준</a:t>
            </a:r>
            <a:endParaRPr/>
          </a:p>
          <a:p>
            <a:pPr lvl="3">
              <a:defRPr/>
            </a:pPr>
            <a:r>
              <a:rPr lang="ko-KR"/>
              <a:t>네 번째 수준</a:t>
            </a:r>
            <a:endParaRPr/>
          </a:p>
          <a:p>
            <a:pPr lvl="4">
              <a:defRPr/>
            </a:pPr>
            <a:r>
              <a:rPr lang="ko-KR"/>
              <a:t>다섯 번째 수준</a:t>
            </a:r>
            <a:endParaRPr lang="en-GB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 hasCustomPrompt="1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</p:txBody>
      </p:sp>
      <p:sp>
        <p:nvSpPr>
          <p:cNvPr id="6" name="내용 개체 틀 5"/>
          <p:cNvSpPr>
            <a:spLocks noGrp="1"/>
          </p:cNvSpPr>
          <p:nvPr>
            <p:ph sz="quarter" idx="4" hasCustomPrompt="1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  <a:p>
            <a:pPr lvl="1">
              <a:defRPr/>
            </a:pPr>
            <a:r>
              <a:rPr lang="ko-KR"/>
              <a:t>두 번째 수준</a:t>
            </a:r>
            <a:endParaRPr/>
          </a:p>
          <a:p>
            <a:pPr lvl="2">
              <a:defRPr/>
            </a:pPr>
            <a:r>
              <a:rPr lang="ko-KR"/>
              <a:t>세 번째 수준</a:t>
            </a:r>
            <a:endParaRPr/>
          </a:p>
          <a:p>
            <a:pPr lvl="3">
              <a:defRPr/>
            </a:pPr>
            <a:r>
              <a:rPr lang="ko-KR"/>
              <a:t>네 번째 수준</a:t>
            </a:r>
            <a:endParaRPr/>
          </a:p>
          <a:p>
            <a:pPr lvl="4">
              <a:defRPr/>
            </a:pPr>
            <a:r>
              <a:rPr lang="ko-KR"/>
              <a:t>다섯 번째 수준</a:t>
            </a:r>
            <a:endParaRPr lang="en-GB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제목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빈 화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캡션 있는 콘텐츠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  <a:p>
            <a:pPr lvl="1">
              <a:defRPr/>
            </a:pPr>
            <a:r>
              <a:rPr lang="ko-KR"/>
              <a:t>두 번째 수준</a:t>
            </a:r>
            <a:endParaRPr/>
          </a:p>
          <a:p>
            <a:pPr lvl="2">
              <a:defRPr/>
            </a:pPr>
            <a:r>
              <a:rPr lang="ko-KR"/>
              <a:t>세 번째 수준</a:t>
            </a:r>
            <a:endParaRPr/>
          </a:p>
          <a:p>
            <a:pPr lvl="3">
              <a:defRPr/>
            </a:pPr>
            <a:r>
              <a:rPr lang="ko-KR"/>
              <a:t>네 번째 수준</a:t>
            </a:r>
            <a:endParaRPr/>
          </a:p>
          <a:p>
            <a:pPr lvl="4">
              <a:defRPr/>
            </a:pPr>
            <a:r>
              <a:rPr lang="ko-KR"/>
              <a:t>다섯 번째 수준</a:t>
            </a:r>
            <a:endParaRPr lang="en-GB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캡션 있는 그림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GB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527CCD-CEF8-4FFC-B90F-D2F06946AC3D}" type="slidenum">
              <a:rPr lang="en-GB"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ko-KR"/>
              <a:t>마스터 제목 스타일 편집</a:t>
            </a:r>
            <a:endParaRPr lang="en-GB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ko-KR"/>
              <a:t>마스터 텍스트 스타일을 편집하려면 클릭</a:t>
            </a:r>
            <a:endParaRPr/>
          </a:p>
          <a:p>
            <a:pPr lvl="1">
              <a:defRPr/>
            </a:pPr>
            <a:r>
              <a:rPr lang="ko-KR"/>
              <a:t>두 번째 수준</a:t>
            </a:r>
            <a:endParaRPr/>
          </a:p>
          <a:p>
            <a:pPr lvl="2">
              <a:defRPr/>
            </a:pPr>
            <a:r>
              <a:rPr lang="ko-KR"/>
              <a:t>세 번째 수준</a:t>
            </a:r>
            <a:endParaRPr/>
          </a:p>
          <a:p>
            <a:pPr lvl="3">
              <a:defRPr/>
            </a:pPr>
            <a:r>
              <a:rPr lang="ko-KR"/>
              <a:t>네 번째 수준</a:t>
            </a:r>
            <a:endParaRPr/>
          </a:p>
          <a:p>
            <a:pPr lvl="4">
              <a:defRPr/>
            </a:pPr>
            <a:r>
              <a:rPr lang="ko-KR"/>
              <a:t>다섯 번째 수준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>
              <a:defRPr/>
            </a:pPr>
            <a:fld id="{CA078343-2C59-4327-882F-52673B34D361}" type="datetimeFigureOut">
              <a:rPr lang="en-GB"/>
              <a:t>22/12/2024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>
              <a:defRPr/>
            </a:pPr>
            <a:fld id="{6D527CCD-CEF8-4FFC-B90F-D2F06946AC3D}" type="slidenum">
              <a:rPr lang="en-GB"/>
              <a:t>1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나눔고딕"/>
          <a:ea typeface="나눔고딕"/>
          <a:cs typeface="나눔고딕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나눔고딕"/>
          <a:ea typeface="나눔고딕"/>
          <a:cs typeface="나눔고딕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나눔고딕"/>
          <a:ea typeface="나눔고딕"/>
          <a:cs typeface="나눔고딕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나눔고딕"/>
          <a:ea typeface="나눔고딕"/>
          <a:cs typeface="나눔고딕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나눔고딕"/>
          <a:ea typeface="나눔고딕"/>
          <a:cs typeface="나눔고딕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나눔고딕"/>
          <a:ea typeface="나눔고딕"/>
          <a:cs typeface="나눔고딕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endParaRPr lang="ko-KR">
              <a:latin typeface="맑은 고딕"/>
              <a:ea typeface="맑은 고딕"/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en-GB">
              <a:latin typeface="맑은 고딕"/>
              <a:ea typeface="맑은 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onlyoffice/8.3.0.25</Application>
  <DocSecurity>0</DocSecurity>
  <PresentationFormat>On-screen Show (4:3)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Onlyoffice Plus Pack</dc:creator>
  <cp:keywords/>
  <dc:description/>
  <dc:identifier/>
  <dc:language/>
  <cp:lastModifiedBy>이유림</cp:lastModifiedBy>
  <cp:revision>6</cp:revision>
  <dcterms:created xsi:type="dcterms:W3CDTF">2023-04-08T10:29:00Z</dcterms:created>
  <dcterms:modified xsi:type="dcterms:W3CDTF">2024-12-21T15:12:23Z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ACBFFF24D97E425F874D50EBFC4202B1</vt:lpwstr>
  </property>
  <property fmtid="{D5CDD505-2E9C-101B-9397-08002B2CF9AE}" pid="3" name="KSOProductBuildVer">
    <vt:lpwstr>2057-11.2.0.11516</vt:lpwstr>
  </property>
</Properties>
</file>